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E32F7-82D4-4E1A-89E0-3C53829CF0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789354-D291-450E-BC61-8E2D4C1770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104638-283D-4338-A723-FD8573201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DF1B-E4EF-4D0D-BD91-CC5D5F59AD35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A65F3-4D47-43BE-8A8F-6BA225BD5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D9951-B609-4AF9-A00E-416CC8941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E568-A094-4368-B705-332FAC5812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076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DD40-A7A6-46A5-869F-C1BCBCADD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A7361D-9F18-4596-A779-450985B271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9233F3-A49F-4AED-8310-7D694B078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DF1B-E4EF-4D0D-BD91-CC5D5F59AD35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7E0050-DF4D-41B8-8547-598E3A464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9FB611-7020-42A5-B36E-D58EB06AA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E568-A094-4368-B705-332FAC5812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366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76F764-04E8-409D-997E-0F26BB6275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081E0D-DF76-40C7-8344-F3BBFDACFE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D36C84-37CB-48AC-ADA9-567C33853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DF1B-E4EF-4D0D-BD91-CC5D5F59AD35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FAC7F-737F-425D-BE9B-B37E04B66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624B40-6B0E-4C98-8784-321374C2F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E568-A094-4368-B705-332FAC5812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905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E15F7-5C4A-49E0-9601-9C34114FE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EF3834-EF96-4AAE-AED7-F9274600B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0AF625-A078-4203-B04C-A45084731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DF1B-E4EF-4D0D-BD91-CC5D5F59AD35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3654E8-1EDD-4EA2-9D5E-3F7EA8A52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305F63-8A2E-4CB6-A423-8B259E3A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E568-A094-4368-B705-332FAC5812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503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E920E-E3CA-4D01-A769-8A5B0B5EC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249BF4-157D-4626-874A-58C8610BC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C58197-1B86-477C-9A79-C586D376C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DF1B-E4EF-4D0D-BD91-CC5D5F59AD35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194AAF-28F7-4FAB-95C9-A80631CF6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0CA9BB-32DD-4881-8DCC-031056299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E568-A094-4368-B705-332FAC5812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805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D1AAD-C8C1-47EE-8443-654CDD244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31D0A-E5DE-42C5-89E8-D175A5CCCF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98910C-35AD-4AD3-B55C-1B3E069A0A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9A36F6-207A-480A-8E2D-6F3090F96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DF1B-E4EF-4D0D-BD91-CC5D5F59AD35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5C64DC-88B8-48A5-B2D0-41F1B3757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D4285-70E0-4EBE-A5E9-F656D433B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E568-A094-4368-B705-332FAC5812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2717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BE57D-6AAE-43C5-AB03-A0D682E56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0E274F-CB4A-44E8-8344-C886528D2B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EF2556-DCAF-4CBD-B2EC-37F3C70F42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50C5A4-8E93-45DC-BE04-FE3738C956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42FDF0-EA73-4C23-A299-D4306D8EDE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2B4E9C-AEFA-4473-871D-1CB7297C4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DF1B-E4EF-4D0D-BD91-CC5D5F59AD35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FA8A88-1ABD-43CB-9482-2B85416C1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0CE4D0-087F-41CF-846A-3CAC27A5A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E568-A094-4368-B705-332FAC5812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250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0A8E2-660C-44DF-9EED-4A6BD7E43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E0BC14-B44B-4DF7-A828-A148EBE6B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DF1B-E4EF-4D0D-BD91-CC5D5F59AD35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549AD6-BD43-47B3-AA8E-886C6C27E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A6B9AF-5B4C-4713-B368-EA811D64D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E568-A094-4368-B705-332FAC5812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136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66965F-7B5D-4B4A-ABCD-08B83F315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DF1B-E4EF-4D0D-BD91-CC5D5F59AD35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8D49A5-175D-4D96-9B1F-7CF928021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298618-3779-449E-9653-B57BD1902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E568-A094-4368-B705-332FAC5812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2341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59DC6-6D04-4750-84F3-994D799A0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58236E-0C56-44FF-805E-D67F1986BC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EF26A-8135-47FF-8575-974882AF74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661135-6576-4E69-934D-10C1647EB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DF1B-E4EF-4D0D-BD91-CC5D5F59AD35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C7E1CA-F61F-4E21-87CE-3BFD2D576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EA05C4-31FE-4C6D-9597-CB9B4D952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E568-A094-4368-B705-332FAC5812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650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42B10-F20C-4EFA-B062-CF26E4B15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D8623B-F14D-4283-9746-541CC944FF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F2E9A-41ED-45D7-9AFD-238F94D415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608078-45C9-414C-8894-CD9617654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DF1B-E4EF-4D0D-BD91-CC5D5F59AD35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877582-2284-4FC0-B73A-FD8F3DD96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B244C2-5124-42EF-958F-3AC3E48FF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E568-A094-4368-B705-332FAC5812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8605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586BD6-7863-42FE-BF1E-18F754B4E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2AB7A5-C6CF-4496-B2E3-C8D8261AF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8A715-B5A4-4CB5-8A2E-090212A142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7DF1B-E4EF-4D0D-BD91-CC5D5F59AD35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C1115A-8D69-4CD4-93C4-423C0A17D4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0EBAF-D9CB-4F29-BA0E-64B0E3E4E1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FE568-A094-4368-B705-332FAC5812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41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2D84CCD5-9C2B-4F2B-8B2C-AFF6CF874E2E}"/>
              </a:ext>
            </a:extLst>
          </p:cNvPr>
          <p:cNvSpPr/>
          <p:nvPr/>
        </p:nvSpPr>
        <p:spPr>
          <a:xfrm>
            <a:off x="2347275" y="1528273"/>
            <a:ext cx="6605388" cy="36140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3A35DED-3B55-4318-BB8F-F466C83EC40D}"/>
              </a:ext>
            </a:extLst>
          </p:cNvPr>
          <p:cNvCxnSpPr>
            <a:cxnSpLocks/>
          </p:cNvCxnSpPr>
          <p:nvPr/>
        </p:nvCxnSpPr>
        <p:spPr>
          <a:xfrm flipV="1">
            <a:off x="2347274" y="1284051"/>
            <a:ext cx="0" cy="386298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F015F57-94E5-4A84-88BF-9014134F8467}"/>
              </a:ext>
            </a:extLst>
          </p:cNvPr>
          <p:cNvCxnSpPr>
            <a:cxnSpLocks/>
          </p:cNvCxnSpPr>
          <p:nvPr/>
        </p:nvCxnSpPr>
        <p:spPr>
          <a:xfrm>
            <a:off x="2347274" y="5156462"/>
            <a:ext cx="6855092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CDEE2BC-A58A-4464-9C96-2651D2F50226}"/>
              </a:ext>
            </a:extLst>
          </p:cNvPr>
          <p:cNvSpPr txBox="1"/>
          <p:nvPr/>
        </p:nvSpPr>
        <p:spPr>
          <a:xfrm rot="16200000">
            <a:off x="924125" y="3030877"/>
            <a:ext cx="2356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DECISION-MAKING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D5EA05-C732-4D36-830D-9116A784D1D6}"/>
              </a:ext>
            </a:extLst>
          </p:cNvPr>
          <p:cNvSpPr txBox="1"/>
          <p:nvPr/>
        </p:nvSpPr>
        <p:spPr>
          <a:xfrm>
            <a:off x="2406833" y="4454538"/>
            <a:ext cx="1225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1" dirty="0">
                <a:solidFill>
                  <a:srgbClr val="0E101A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Manual warehouse</a:t>
            </a:r>
            <a:endParaRPr lang="zh-CN" alt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8A3AD61-7664-4068-9B65-BB5844F2A3E0}"/>
              </a:ext>
            </a:extLst>
          </p:cNvPr>
          <p:cNvCxnSpPr>
            <a:cxnSpLocks/>
          </p:cNvCxnSpPr>
          <p:nvPr/>
        </p:nvCxnSpPr>
        <p:spPr>
          <a:xfrm>
            <a:off x="3663184" y="1565852"/>
            <a:ext cx="0" cy="359061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B16A166-27DA-45B2-9A84-40CA72DA6591}"/>
              </a:ext>
            </a:extLst>
          </p:cNvPr>
          <p:cNvCxnSpPr>
            <a:cxnSpLocks/>
          </p:cNvCxnSpPr>
          <p:nvPr/>
        </p:nvCxnSpPr>
        <p:spPr>
          <a:xfrm>
            <a:off x="4985578" y="1565852"/>
            <a:ext cx="0" cy="359061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1600B1B-9F72-4DD7-914F-44C9E2CA5C8C}"/>
              </a:ext>
            </a:extLst>
          </p:cNvPr>
          <p:cNvCxnSpPr>
            <a:cxnSpLocks/>
          </p:cNvCxnSpPr>
          <p:nvPr/>
        </p:nvCxnSpPr>
        <p:spPr>
          <a:xfrm>
            <a:off x="6304111" y="1565852"/>
            <a:ext cx="0" cy="359061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42DC90E-1E5C-4891-8468-BA4DE2D30F03}"/>
              </a:ext>
            </a:extLst>
          </p:cNvPr>
          <p:cNvCxnSpPr>
            <a:cxnSpLocks/>
          </p:cNvCxnSpPr>
          <p:nvPr/>
        </p:nvCxnSpPr>
        <p:spPr>
          <a:xfrm>
            <a:off x="7628846" y="1542288"/>
            <a:ext cx="0" cy="359061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10F1C09-4171-47F1-ABB0-A250FB859AD3}"/>
              </a:ext>
            </a:extLst>
          </p:cNvPr>
          <p:cNvCxnSpPr>
            <a:cxnSpLocks/>
          </p:cNvCxnSpPr>
          <p:nvPr/>
        </p:nvCxnSpPr>
        <p:spPr>
          <a:xfrm>
            <a:off x="8952680" y="1532863"/>
            <a:ext cx="0" cy="35906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053ADF0-A3E5-443C-8BB0-E7CB971CF1C2}"/>
              </a:ext>
            </a:extLst>
          </p:cNvPr>
          <p:cNvSpPr txBox="1"/>
          <p:nvPr/>
        </p:nvSpPr>
        <p:spPr>
          <a:xfrm>
            <a:off x="3838339" y="5165129"/>
            <a:ext cx="3623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WAREHOUSE DEVELOPMENT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24190E7-F9F0-4355-973B-8CB12104EAC5}"/>
              </a:ext>
            </a:extLst>
          </p:cNvPr>
          <p:cNvSpPr txBox="1"/>
          <p:nvPr/>
        </p:nvSpPr>
        <p:spPr>
          <a:xfrm>
            <a:off x="3623692" y="3951420"/>
            <a:ext cx="1395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1" dirty="0">
                <a:solidFill>
                  <a:srgbClr val="0E101A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Mechanized warehouse</a:t>
            </a:r>
            <a:endParaRPr lang="zh-CN" alt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743F606-866F-44A5-B70B-D27B4F000A2F}"/>
              </a:ext>
            </a:extLst>
          </p:cNvPr>
          <p:cNvSpPr txBox="1"/>
          <p:nvPr/>
        </p:nvSpPr>
        <p:spPr>
          <a:xfrm>
            <a:off x="5002519" y="2914549"/>
            <a:ext cx="1322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1" dirty="0">
                <a:solidFill>
                  <a:srgbClr val="0E101A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Automated warehouse</a:t>
            </a:r>
            <a:endParaRPr lang="zh-CN" alt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7C29F13-5380-490B-B1EF-D83B2ABA365A}"/>
              </a:ext>
            </a:extLst>
          </p:cNvPr>
          <p:cNvSpPr txBox="1"/>
          <p:nvPr/>
        </p:nvSpPr>
        <p:spPr>
          <a:xfrm>
            <a:off x="6259026" y="1991219"/>
            <a:ext cx="14299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1" dirty="0">
                <a:solidFill>
                  <a:srgbClr val="0E101A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Integrated automated warehouse</a:t>
            </a:r>
            <a:endParaRPr lang="zh-CN" alt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D82E1D-1730-436F-AC01-715379612EA1}"/>
              </a:ext>
            </a:extLst>
          </p:cNvPr>
          <p:cNvSpPr txBox="1"/>
          <p:nvPr/>
        </p:nvSpPr>
        <p:spPr>
          <a:xfrm>
            <a:off x="7537756" y="1982552"/>
            <a:ext cx="15661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1" dirty="0">
                <a:solidFill>
                  <a:srgbClr val="0E101A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Intelligent automated warehouse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0090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15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Arial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 YIBO</dc:creator>
  <cp:lastModifiedBy>LI YIBO</cp:lastModifiedBy>
  <cp:revision>2</cp:revision>
  <dcterms:created xsi:type="dcterms:W3CDTF">2021-04-16T18:31:12Z</dcterms:created>
  <dcterms:modified xsi:type="dcterms:W3CDTF">2021-04-16T20:12:11Z</dcterms:modified>
</cp:coreProperties>
</file>